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5" r:id="rId4"/>
    <p:sldId id="264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63" r:id="rId13"/>
    <p:sldId id="272" r:id="rId14"/>
    <p:sldId id="273" r:id="rId15"/>
    <p:sldId id="261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RSONAL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660"/>
  </p:normalViewPr>
  <p:slideViewPr>
    <p:cSldViewPr>
      <p:cViewPr>
        <p:scale>
          <a:sx n="76" d="100"/>
          <a:sy n="76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B5601-9DA7-42AE-9A6C-D6B8077E56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C8D5343-52CA-4AA1-B025-2FC4DD2CBF67}">
      <dgm:prSet phldrT="[Texto]"/>
      <dgm:spPr/>
      <dgm:t>
        <a:bodyPr/>
        <a:lstStyle/>
        <a:p>
          <a:r>
            <a:rPr lang="es-MX" dirty="0" smtClean="0"/>
            <a:t>¿Qué son?</a:t>
          </a:r>
          <a:endParaRPr lang="es-MX" dirty="0"/>
        </a:p>
      </dgm:t>
    </dgm:pt>
    <dgm:pt modelId="{EAF77DD7-1BE7-4FB9-8F1D-B91902BA75F7}" type="parTrans" cxnId="{378537BB-A0A3-490A-9247-C67F725F8D55}">
      <dgm:prSet/>
      <dgm:spPr/>
      <dgm:t>
        <a:bodyPr/>
        <a:lstStyle/>
        <a:p>
          <a:endParaRPr lang="es-MX"/>
        </a:p>
      </dgm:t>
    </dgm:pt>
    <dgm:pt modelId="{28D552EC-CF6F-4791-A682-ED2D79BFD6C7}" type="sibTrans" cxnId="{378537BB-A0A3-490A-9247-C67F725F8D55}">
      <dgm:prSet/>
      <dgm:spPr/>
      <dgm:t>
        <a:bodyPr/>
        <a:lstStyle/>
        <a:p>
          <a:endParaRPr lang="es-MX"/>
        </a:p>
      </dgm:t>
    </dgm:pt>
    <dgm:pt modelId="{3A830AE4-9510-411F-A51E-E980F0C45BA8}">
      <dgm:prSet phldrT="[Texto]"/>
      <dgm:spPr/>
      <dgm:t>
        <a:bodyPr/>
        <a:lstStyle/>
        <a:p>
          <a:r>
            <a:rPr lang="es-MX" dirty="0" smtClean="0"/>
            <a:t>Reptil de sangre fría, carnívoro y su piel esta compuesta de escamas.</a:t>
          </a:r>
          <a:endParaRPr lang="es-MX" dirty="0"/>
        </a:p>
      </dgm:t>
    </dgm:pt>
    <dgm:pt modelId="{B2BE17AD-9093-49E3-996B-CFD9B15B80A4}" type="parTrans" cxnId="{492DA3AF-E4B1-41E2-B219-A22FF65CE267}">
      <dgm:prSet/>
      <dgm:spPr/>
      <dgm:t>
        <a:bodyPr/>
        <a:lstStyle/>
        <a:p>
          <a:endParaRPr lang="es-MX"/>
        </a:p>
      </dgm:t>
    </dgm:pt>
    <dgm:pt modelId="{CF2AACF5-E977-4985-94A8-EA95C73D65FA}" type="sibTrans" cxnId="{492DA3AF-E4B1-41E2-B219-A22FF65CE267}">
      <dgm:prSet/>
      <dgm:spPr/>
      <dgm:t>
        <a:bodyPr/>
        <a:lstStyle/>
        <a:p>
          <a:endParaRPr lang="es-MX"/>
        </a:p>
      </dgm:t>
    </dgm:pt>
    <dgm:pt modelId="{03DC4590-B752-4550-BB3C-79F5F4EF53EF}">
      <dgm:prSet phldrT="[Texto]"/>
      <dgm:spPr/>
      <dgm:t>
        <a:bodyPr/>
        <a:lstStyle/>
        <a:p>
          <a:r>
            <a:rPr lang="es-MX" dirty="0" smtClean="0"/>
            <a:t>Presentan una lengua bífida.</a:t>
          </a:r>
          <a:endParaRPr lang="es-MX" dirty="0"/>
        </a:p>
      </dgm:t>
    </dgm:pt>
    <dgm:pt modelId="{2D22D3B8-CC18-4497-9DFF-67B1792BD74D}" type="parTrans" cxnId="{3ABFD2FB-3719-4E44-83CD-18F1420D4902}">
      <dgm:prSet/>
      <dgm:spPr/>
      <dgm:t>
        <a:bodyPr/>
        <a:lstStyle/>
        <a:p>
          <a:endParaRPr lang="es-MX"/>
        </a:p>
      </dgm:t>
    </dgm:pt>
    <dgm:pt modelId="{839F4B90-1143-4823-A157-DE25995832E2}" type="sibTrans" cxnId="{3ABFD2FB-3719-4E44-83CD-18F1420D4902}">
      <dgm:prSet/>
      <dgm:spPr/>
      <dgm:t>
        <a:bodyPr/>
        <a:lstStyle/>
        <a:p>
          <a:endParaRPr lang="es-MX"/>
        </a:p>
      </dgm:t>
    </dgm:pt>
    <dgm:pt modelId="{BF216938-A8C4-451E-862C-CC37DB3200DC}" type="pres">
      <dgm:prSet presAssocID="{A4FB5601-9DA7-42AE-9A6C-D6B8077E56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A8950BC-C157-402B-9C34-095271F3F45B}" type="pres">
      <dgm:prSet presAssocID="{8C8D5343-52CA-4AA1-B025-2FC4DD2CBF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6A3260-4F4A-40BC-AD5B-23E90A527AAE}" type="pres">
      <dgm:prSet presAssocID="{8C8D5343-52CA-4AA1-B025-2FC4DD2CBF6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89D608B-432D-4A11-A623-8AE13A541289}" type="presOf" srcId="{03DC4590-B752-4550-BB3C-79F5F4EF53EF}" destId="{146A3260-4F4A-40BC-AD5B-23E90A527AAE}" srcOrd="0" destOrd="1" presId="urn:microsoft.com/office/officeart/2005/8/layout/vList2"/>
    <dgm:cxn modelId="{27E4EE4F-2D81-42DC-9402-E57021D6A0E7}" type="presOf" srcId="{8C8D5343-52CA-4AA1-B025-2FC4DD2CBF67}" destId="{EA8950BC-C157-402B-9C34-095271F3F45B}" srcOrd="0" destOrd="0" presId="urn:microsoft.com/office/officeart/2005/8/layout/vList2"/>
    <dgm:cxn modelId="{651A6F44-B145-49D2-9186-4B9D435916E5}" type="presOf" srcId="{3A830AE4-9510-411F-A51E-E980F0C45BA8}" destId="{146A3260-4F4A-40BC-AD5B-23E90A527AAE}" srcOrd="0" destOrd="0" presId="urn:microsoft.com/office/officeart/2005/8/layout/vList2"/>
    <dgm:cxn modelId="{378537BB-A0A3-490A-9247-C67F725F8D55}" srcId="{A4FB5601-9DA7-42AE-9A6C-D6B8077E5657}" destId="{8C8D5343-52CA-4AA1-B025-2FC4DD2CBF67}" srcOrd="0" destOrd="0" parTransId="{EAF77DD7-1BE7-4FB9-8F1D-B91902BA75F7}" sibTransId="{28D552EC-CF6F-4791-A682-ED2D79BFD6C7}"/>
    <dgm:cxn modelId="{07441973-F544-4AF3-96CE-A9B60B4C6705}" type="presOf" srcId="{A4FB5601-9DA7-42AE-9A6C-D6B8077E5657}" destId="{BF216938-A8C4-451E-862C-CC37DB3200DC}" srcOrd="0" destOrd="0" presId="urn:microsoft.com/office/officeart/2005/8/layout/vList2"/>
    <dgm:cxn modelId="{492DA3AF-E4B1-41E2-B219-A22FF65CE267}" srcId="{8C8D5343-52CA-4AA1-B025-2FC4DD2CBF67}" destId="{3A830AE4-9510-411F-A51E-E980F0C45BA8}" srcOrd="0" destOrd="0" parTransId="{B2BE17AD-9093-49E3-996B-CFD9B15B80A4}" sibTransId="{CF2AACF5-E977-4985-94A8-EA95C73D65FA}"/>
    <dgm:cxn modelId="{3ABFD2FB-3719-4E44-83CD-18F1420D4902}" srcId="{8C8D5343-52CA-4AA1-B025-2FC4DD2CBF67}" destId="{03DC4590-B752-4550-BB3C-79F5F4EF53EF}" srcOrd="1" destOrd="0" parTransId="{2D22D3B8-CC18-4497-9DFF-67B1792BD74D}" sibTransId="{839F4B90-1143-4823-A157-DE25995832E2}"/>
    <dgm:cxn modelId="{6C40F913-7B4B-4C47-BAF2-9CBE389F6B7C}" type="presParOf" srcId="{BF216938-A8C4-451E-862C-CC37DB3200DC}" destId="{EA8950BC-C157-402B-9C34-095271F3F45B}" srcOrd="0" destOrd="0" presId="urn:microsoft.com/office/officeart/2005/8/layout/vList2"/>
    <dgm:cxn modelId="{382D628F-D248-4FFE-963B-C1F49C33278C}" type="presParOf" srcId="{BF216938-A8C4-451E-862C-CC37DB3200DC}" destId="{146A3260-4F4A-40BC-AD5B-23E90A527AA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950BC-C157-402B-9C34-095271F3F45B}">
      <dsp:nvSpPr>
        <dsp:cNvPr id="0" name=""/>
        <dsp:cNvSpPr/>
      </dsp:nvSpPr>
      <dsp:spPr>
        <a:xfrm>
          <a:off x="0" y="168681"/>
          <a:ext cx="3466728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¿Qué son?</a:t>
          </a:r>
          <a:endParaRPr lang="es-MX" sz="4000" kern="1200" dirty="0"/>
        </a:p>
      </dsp:txBody>
      <dsp:txXfrm>
        <a:off x="46834" y="215515"/>
        <a:ext cx="3373060" cy="865732"/>
      </dsp:txXfrm>
    </dsp:sp>
    <dsp:sp modelId="{146A3260-4F4A-40BC-AD5B-23E90A527AAE}">
      <dsp:nvSpPr>
        <dsp:cNvPr id="0" name=""/>
        <dsp:cNvSpPr/>
      </dsp:nvSpPr>
      <dsp:spPr>
        <a:xfrm>
          <a:off x="0" y="1128081"/>
          <a:ext cx="3466728" cy="322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6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100" kern="1200" dirty="0" smtClean="0"/>
            <a:t>Reptil de sangre fría, carnívoro y su piel esta compuesta de escamas.</a:t>
          </a:r>
          <a:endParaRPr lang="es-MX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100" kern="1200" dirty="0" smtClean="0"/>
            <a:t>Presentan una lengua bífida.</a:t>
          </a:r>
          <a:endParaRPr lang="es-MX" sz="3100" kern="1200" dirty="0"/>
        </a:p>
      </dsp:txBody>
      <dsp:txXfrm>
        <a:off x="0" y="1128081"/>
        <a:ext cx="3466728" cy="3229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55EA-1CA8-4599-B07C-2077CAE4DFDC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5DFF1-D3DD-4CEA-8E0B-183700127A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76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DFF1-D3DD-4CEA-8E0B-183700127AE0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732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81E-CE4B-4225-A140-F9CB38868AD7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C907-9FF4-49EA-BE6F-134BA6DAFE2D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81E-CE4B-4225-A140-F9CB38868AD7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C907-9FF4-49EA-BE6F-134BA6DAFE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81E-CE4B-4225-A140-F9CB38868AD7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C907-9FF4-49EA-BE6F-134BA6DAFE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81E-CE4B-4225-A140-F9CB38868AD7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C907-9FF4-49EA-BE6F-134BA6DAFE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81E-CE4B-4225-A140-F9CB38868AD7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C907-9FF4-49EA-BE6F-134BA6DAFE2D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81E-CE4B-4225-A140-F9CB38868AD7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C907-9FF4-49EA-BE6F-134BA6DAFE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81E-CE4B-4225-A140-F9CB38868AD7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C907-9FF4-49EA-BE6F-134BA6DAFE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81E-CE4B-4225-A140-F9CB38868AD7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C907-9FF4-49EA-BE6F-134BA6DAFE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81E-CE4B-4225-A140-F9CB38868AD7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C907-9FF4-49EA-BE6F-134BA6DAFE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81E-CE4B-4225-A140-F9CB38868AD7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C907-9FF4-49EA-BE6F-134BA6DAFE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81E-CE4B-4225-A140-F9CB38868AD7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6AC907-9FF4-49EA-BE6F-134BA6DAFE2D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24381E-CE4B-4225-A140-F9CB38868AD7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6AC907-9FF4-49EA-BE6F-134BA6DAFE2D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3573016"/>
            <a:ext cx="7846640" cy="1470025"/>
          </a:xfrm>
        </p:spPr>
        <p:txBody>
          <a:bodyPr>
            <a:normAutofit fontScale="90000"/>
          </a:bodyPr>
          <a:lstStyle/>
          <a:p>
            <a:r>
              <a:rPr lang="es-MX" dirty="0"/>
              <a:t>Serpientes venenosas de</a:t>
            </a:r>
            <a:br>
              <a:rPr lang="es-MX" dirty="0"/>
            </a:br>
            <a:r>
              <a:rPr lang="es-MX" dirty="0"/>
              <a:t>Norteamérica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7854696" cy="1752600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Santiago Emiliano Rodríguez García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1° D 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500525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Antídotos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2400" dirty="0" smtClean="0"/>
              <a:t>CUANDO HAY UNA MORDEDURA DE SERPIENTE, ES NECESARIO SABER DESCRIBIR A LA SERPIENTE; POR QUE TE TIENEN QUE DAR EL ANTIDOTO DE LA MISMA SERPIENTE QUE TE MORDIÓ</a:t>
            </a:r>
            <a:endParaRPr lang="es-MX" dirty="0"/>
          </a:p>
        </p:txBody>
      </p:sp>
      <p:pic>
        <p:nvPicPr>
          <p:cNvPr id="8194" name="Picture 2" descr="Resultado de imagen de ordeñar serpient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t="5721" r="25375" b="-1727"/>
          <a:stretch/>
        </p:blipFill>
        <p:spPr bwMode="auto">
          <a:xfrm>
            <a:off x="467544" y="3104719"/>
            <a:ext cx="3547012" cy="25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de ordeñar serpient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94"/>
          <a:stretch/>
        </p:blipFill>
        <p:spPr bwMode="auto">
          <a:xfrm>
            <a:off x="5364088" y="2921706"/>
            <a:ext cx="312521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535"/>
            <a:ext cx="8305800" cy="1143000"/>
          </a:xfrm>
        </p:spPr>
        <p:txBody>
          <a:bodyPr/>
          <a:lstStyle/>
          <a:p>
            <a:r>
              <a:rPr lang="es-MX" dirty="0" smtClean="0"/>
              <a:t>Trampas: camuflaje </a:t>
            </a:r>
            <a:endParaRPr lang="es-MX" dirty="0"/>
          </a:p>
        </p:txBody>
      </p:sp>
      <p:pic>
        <p:nvPicPr>
          <p:cNvPr id="9218" name="Picture 2" descr="Resultado de imagen de falsa coral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1" y="1268760"/>
            <a:ext cx="89197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de falsa coral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1" y="3212976"/>
            <a:ext cx="68772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67544" y="620688"/>
            <a:ext cx="8229600" cy="839474"/>
            <a:chOff x="0" y="2679569"/>
            <a:chExt cx="8229600" cy="839474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2679569"/>
              <a:ext cx="8229600" cy="8394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40980" y="2720549"/>
              <a:ext cx="8147640" cy="757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500" kern="1200" dirty="0" smtClean="0">
                  <a:solidFill>
                    <a:srgbClr val="FFFF00"/>
                  </a:solidFill>
                </a:rPr>
                <a:t>¿Dónde viven en Norteamérica? </a:t>
              </a:r>
              <a:endParaRPr lang="es-MX" sz="3500" kern="12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9182"/>
            <a:ext cx="56959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de crotalus viri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777"/>
            <a:ext cx="878497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67744" y="5216857"/>
            <a:ext cx="481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/>
              <a:t>Cascabel de pradera </a:t>
            </a:r>
            <a:r>
              <a:rPr lang="es-MX" sz="2400" i="1" dirty="0" smtClean="0"/>
              <a:t>(</a:t>
            </a:r>
            <a:r>
              <a:rPr lang="es-MX" sz="2400" i="1" dirty="0" err="1" smtClean="0"/>
              <a:t>Crotalus</a:t>
            </a:r>
            <a:r>
              <a:rPr lang="es-MX" sz="2400" i="1" dirty="0" smtClean="0"/>
              <a:t> </a:t>
            </a:r>
            <a:r>
              <a:rPr lang="es-MX" sz="2400" i="1" dirty="0" err="1" smtClean="0"/>
              <a:t>viridis</a:t>
            </a:r>
            <a:r>
              <a:rPr lang="es-MX" sz="2400" i="1" dirty="0" smtClean="0"/>
              <a:t>)</a:t>
            </a:r>
            <a:endParaRPr lang="es-MX" sz="2400" i="1" dirty="0"/>
          </a:p>
        </p:txBody>
      </p:sp>
    </p:spTree>
    <p:extLst>
      <p:ext uri="{BB962C8B-B14F-4D97-AF65-F5344CB8AC3E}">
        <p14:creationId xmlns:p14="http://schemas.microsoft.com/office/powerpoint/2010/main" val="13982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752" y="548680"/>
            <a:ext cx="2643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dirty="0"/>
              <a:t>Conclusiones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75588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/>
              <a:t>Amenazadas</a:t>
            </a:r>
          </a:p>
          <a:p>
            <a:pPr algn="ctr"/>
            <a:r>
              <a:rPr lang="es-MX" dirty="0"/>
              <a:t>• </a:t>
            </a:r>
            <a:r>
              <a:rPr lang="es-MX" dirty="0" smtClean="0"/>
              <a:t>Caza</a:t>
            </a:r>
            <a:r>
              <a:rPr lang="es-MX" dirty="0"/>
              <a:t> </a:t>
            </a:r>
            <a:r>
              <a:rPr lang="es-MX" dirty="0" smtClean="0"/>
              <a:t>Destrucción de su ambiente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13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835791"/>
              </p:ext>
            </p:extLst>
          </p:nvPr>
        </p:nvGraphicFramePr>
        <p:xfrm>
          <a:off x="457200" y="1600200"/>
          <a:ext cx="34667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de serpien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4943872" cy="2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caminan?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 desplazan en el suelo utilizando su cuerpo y su cola, porque no tienen patas.</a:t>
            </a:r>
          </a:p>
          <a:p>
            <a:endParaRPr lang="es-MX" dirty="0"/>
          </a:p>
        </p:txBody>
      </p:sp>
      <p:pic>
        <p:nvPicPr>
          <p:cNvPr id="2050" name="Picture 2" descr="Resultado de imagen de desplazamiento serpi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798079" cy="32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desplazamiento serpi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28" y="3036180"/>
            <a:ext cx="3971660" cy="29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0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Alimentación: basada en carne </a:t>
            </a:r>
            <a:endParaRPr lang="es-MX" dirty="0"/>
          </a:p>
        </p:txBody>
      </p:sp>
      <p:pic>
        <p:nvPicPr>
          <p:cNvPr id="3076" name="Picture 4" descr="Resultado de imagen de que comen las serp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" y="1586964"/>
            <a:ext cx="3520773" cy="213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que comen las serpie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44" y="1182773"/>
            <a:ext cx="2876887" cy="215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de que comen las serpie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6" y="3717032"/>
            <a:ext cx="4079776" cy="23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de que comen las serpien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7204"/>
            <a:ext cx="2241029" cy="168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n de que comen las serpien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08" y="3717032"/>
            <a:ext cx="3202762" cy="19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21704" y="836712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solidFill>
                  <a:srgbClr val="7030A0"/>
                </a:solidFill>
              </a:rPr>
              <a:t>• </a:t>
            </a:r>
            <a:r>
              <a:rPr lang="es-MX" sz="3200" dirty="0">
                <a:solidFill>
                  <a:srgbClr val="7030A0"/>
                </a:solidFill>
              </a:rPr>
              <a:t>Crecimiento (mudas de piel)</a:t>
            </a:r>
          </a:p>
          <a:p>
            <a:pPr algn="ctr"/>
            <a:r>
              <a:rPr lang="es-MX" sz="3200" dirty="0" smtClean="0">
                <a:solidFill>
                  <a:srgbClr val="7030A0"/>
                </a:solidFill>
              </a:rPr>
              <a:t>• </a:t>
            </a:r>
            <a:r>
              <a:rPr lang="es-MX" sz="3200" dirty="0">
                <a:solidFill>
                  <a:srgbClr val="7030A0"/>
                </a:solidFill>
              </a:rPr>
              <a:t>Temperatura: </a:t>
            </a:r>
            <a:r>
              <a:rPr lang="es-MX" sz="3200" dirty="0" smtClean="0">
                <a:solidFill>
                  <a:srgbClr val="7030A0"/>
                </a:solidFill>
              </a:rPr>
              <a:t>regulación con el sol </a:t>
            </a:r>
            <a:endParaRPr lang="es-MX" sz="3200" dirty="0">
              <a:solidFill>
                <a:srgbClr val="7030A0"/>
              </a:solidFill>
            </a:endParaRPr>
          </a:p>
          <a:p>
            <a:pPr algn="ctr"/>
            <a:r>
              <a:rPr lang="es-MX" sz="3200" dirty="0">
                <a:solidFill>
                  <a:srgbClr val="7030A0"/>
                </a:solidFill>
              </a:rPr>
              <a:t>• Reproducción: </a:t>
            </a:r>
            <a:r>
              <a:rPr lang="es-MX" sz="3200" dirty="0" smtClean="0">
                <a:solidFill>
                  <a:srgbClr val="7030A0"/>
                </a:solidFill>
              </a:rPr>
              <a:t>huevos</a:t>
            </a:r>
          </a:p>
        </p:txBody>
      </p:sp>
      <p:pic>
        <p:nvPicPr>
          <p:cNvPr id="4098" name="Picture 2" descr="Resultado de imagen de muda de piel de serpi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4" y="2852936"/>
            <a:ext cx="407359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de como son los nidos de serpi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708920"/>
            <a:ext cx="3959001" cy="26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6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964" y="665235"/>
            <a:ext cx="8305800" cy="1143000"/>
          </a:xfrm>
        </p:spPr>
        <p:txBody>
          <a:bodyPr/>
          <a:lstStyle/>
          <a:p>
            <a:r>
              <a:rPr lang="es-MX" dirty="0" smtClean="0"/>
              <a:t>¿Dónde viven?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55964" y="1808235"/>
            <a:ext cx="8807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/>
              <a:t>Habita </a:t>
            </a:r>
            <a:r>
              <a:rPr lang="es-MX" sz="2800" dirty="0" smtClean="0"/>
              <a:t>principalmente en ambientes tropicales y desérticos</a:t>
            </a:r>
            <a:endParaRPr lang="es-MX" sz="2800" dirty="0"/>
          </a:p>
        </p:txBody>
      </p:sp>
      <p:pic>
        <p:nvPicPr>
          <p:cNvPr id="5122" name="Picture 2" descr="Resultado de imagen de donde viven las serpien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9486" r="23816" b="21511"/>
          <a:stretch/>
        </p:blipFill>
        <p:spPr bwMode="auto">
          <a:xfrm>
            <a:off x="695994" y="5157192"/>
            <a:ext cx="2617940" cy="14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serpientes arboricol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73907"/>
            <a:ext cx="3777952" cy="20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de serpientes roc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2" y="2505305"/>
            <a:ext cx="3437533" cy="22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de serpientes roc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54" y="4941168"/>
            <a:ext cx="2971303" cy="156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9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Serpiente venenosa vs serpiente no venenosa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7638"/>
            <a:ext cx="6485296" cy="5381800"/>
          </a:xfrm>
          <a:prstGeom prst="rect">
            <a:avLst/>
          </a:prstGeom>
        </p:spPr>
      </p:pic>
      <p:pic>
        <p:nvPicPr>
          <p:cNvPr id="4" name="Picture 4" descr="Recuperan dos culebras de un metro y medio en Parque Alameda e Ísc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9312" b="9116"/>
          <a:stretch/>
        </p:blipFill>
        <p:spPr bwMode="auto">
          <a:xfrm>
            <a:off x="6816768" y="4408032"/>
            <a:ext cx="233294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scabeles (Género Crotalus) · NaturaLis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3" t="22268" r="36139" b="19306"/>
          <a:stretch/>
        </p:blipFill>
        <p:spPr bwMode="auto">
          <a:xfrm>
            <a:off x="173744" y="3717032"/>
            <a:ext cx="2151757" cy="295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5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276872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Clasificación de serpientes por colmillos </a:t>
            </a:r>
            <a:endParaRPr lang="es-MX" dirty="0"/>
          </a:p>
        </p:txBody>
      </p:sp>
      <p:pic>
        <p:nvPicPr>
          <p:cNvPr id="6146" name="Picture 2" descr="No hay ninguna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0"/>
          <a:stretch/>
        </p:blipFill>
        <p:spPr bwMode="auto">
          <a:xfrm>
            <a:off x="4067944" y="188640"/>
            <a:ext cx="4392488" cy="47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de colmillos en las serpie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7324376" cy="19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566351" y="4077072"/>
            <a:ext cx="170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Dosis </a:t>
            </a:r>
            <a:r>
              <a:rPr lang="es-MX" dirty="0"/>
              <a:t>el veneno </a:t>
            </a:r>
          </a:p>
        </p:txBody>
      </p:sp>
    </p:spTree>
    <p:extLst>
      <p:ext uri="{BB962C8B-B14F-4D97-AF65-F5344CB8AC3E}">
        <p14:creationId xmlns:p14="http://schemas.microsoft.com/office/powerpoint/2010/main" val="41305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¿Por qué tienen veneno?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3995936" y="155679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Cazar</a:t>
            </a:r>
          </a:p>
          <a:p>
            <a:pPr algn="ctr"/>
            <a:r>
              <a:rPr lang="es-MX" sz="2800" dirty="0" smtClean="0"/>
              <a:t>Defensa</a:t>
            </a:r>
            <a:endParaRPr lang="es-MX" sz="2800" dirty="0"/>
          </a:p>
        </p:txBody>
      </p:sp>
      <p:pic>
        <p:nvPicPr>
          <p:cNvPr id="4" name="Picture 2" descr="Serpiente de cascabel modifica su conducta por crisis climática | RCN Ra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85633"/>
            <a:ext cx="4490115" cy="280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/>
          <p:cNvCxnSpPr/>
          <p:nvPr/>
        </p:nvCxnSpPr>
        <p:spPr>
          <a:xfrm>
            <a:off x="5220072" y="2420888"/>
            <a:ext cx="504056" cy="64807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907988" y="2439302"/>
            <a:ext cx="181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Sonidos, poses de advertencia</a:t>
            </a:r>
            <a:endParaRPr lang="es-MX" dirty="0"/>
          </a:p>
        </p:txBody>
      </p:sp>
      <p:pic>
        <p:nvPicPr>
          <p:cNvPr id="7172" name="Picture 4" descr="Resultado de imagen de serpientes caz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4924"/>
            <a:ext cx="3980656" cy="22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de flecha 11"/>
          <p:cNvCxnSpPr/>
          <p:nvPr/>
        </p:nvCxnSpPr>
        <p:spPr>
          <a:xfrm flipH="1">
            <a:off x="3873727" y="1791230"/>
            <a:ext cx="338234" cy="97123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575</TotalTime>
  <Words>142</Words>
  <Application>Microsoft Office PowerPoint</Application>
  <PresentationFormat>Presentación en pantalla (4:3)</PresentationFormat>
  <Paragraphs>30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Flujo</vt:lpstr>
      <vt:lpstr>Serpientes venenosas de Norteamérica</vt:lpstr>
      <vt:lpstr>Introducción </vt:lpstr>
      <vt:lpstr>¿Cómo caminan?</vt:lpstr>
      <vt:lpstr>Alimentación: basada en carne </vt:lpstr>
      <vt:lpstr>Presentación de PowerPoint</vt:lpstr>
      <vt:lpstr>¿Dónde viven?</vt:lpstr>
      <vt:lpstr>Serpiente venenosa vs serpiente no venenosa </vt:lpstr>
      <vt:lpstr>Clasificación de serpientes por colmillos </vt:lpstr>
      <vt:lpstr>¿Por qué tienen veneno?</vt:lpstr>
      <vt:lpstr>Antídotos  CUANDO HAY UNA MORDEDURA DE SERPIENTE, ES NECESARIO SABER DESCRIBIR A LA SERPIENTE; POR QUE TE TIENEN QUE DAR EL ANTIDOTO DE LA MISMA SERPIENTE QUE TE MORDIÓ</vt:lpstr>
      <vt:lpstr>Trampas: camuflaje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Serpientes venenosas de Norteamérica</dc:title>
  <dc:creator>PERSONAL</dc:creator>
  <cp:lastModifiedBy>PERSONAL</cp:lastModifiedBy>
  <cp:revision>24</cp:revision>
  <dcterms:created xsi:type="dcterms:W3CDTF">2020-12-21T21:11:48Z</dcterms:created>
  <dcterms:modified xsi:type="dcterms:W3CDTF">2021-02-19T06:55:55Z</dcterms:modified>
</cp:coreProperties>
</file>