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526B1-3930-4610-BB88-09F646D79CDE}" type="datetimeFigureOut">
              <a:rPr lang="es-MX" smtClean="0"/>
              <a:pPr/>
              <a:t>19/08/2020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BF798-54DF-4BE8-8900-A3322D124B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http://federacionfemenina.com.mx/wp-content/uploads/2012/02/secundaria_59_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115212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1691680" y="40466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Rudiment" pitchFamily="2" charset="0"/>
              </a:rPr>
              <a:t>ACADEMIA DE CIENCIAS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77886" y="1631702"/>
            <a:ext cx="57663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CIENCIAS I</a:t>
            </a:r>
          </a:p>
          <a:p>
            <a:r>
              <a:rPr lang="es-MX" sz="3200" b="1" dirty="0">
                <a:solidFill>
                  <a:schemeClr val="bg1"/>
                </a:solidFill>
                <a:latin typeface="Rudiment" pitchFamily="2" charset="0"/>
              </a:rPr>
              <a:t>	</a:t>
            </a: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Ciencia y Tecnología I (Biología)</a:t>
            </a:r>
            <a:endParaRPr lang="es-MX" sz="3200" b="1" dirty="0">
              <a:solidFill>
                <a:schemeClr val="bg1"/>
              </a:solidFill>
              <a:latin typeface="Rudiment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92444" y="2924944"/>
            <a:ext cx="60919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CIENCIAS </a:t>
            </a: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II</a:t>
            </a:r>
          </a:p>
          <a:p>
            <a:r>
              <a:rPr lang="es-MX" sz="3200" b="1" dirty="0">
                <a:solidFill>
                  <a:schemeClr val="bg1"/>
                </a:solidFill>
                <a:latin typeface="Rudiment" pitchFamily="2" charset="0"/>
              </a:rPr>
              <a:t>	</a:t>
            </a: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 Ciencia y Tecnología II (Física)</a:t>
            </a:r>
            <a:endParaRPr lang="es-MX" sz="3200" b="1" dirty="0">
              <a:solidFill>
                <a:schemeClr val="bg1"/>
              </a:solidFill>
              <a:latin typeface="Rudiment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15816" y="4365104"/>
            <a:ext cx="62247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CIENCIAS </a:t>
            </a: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III</a:t>
            </a:r>
          </a:p>
          <a:p>
            <a:r>
              <a:rPr lang="es-MX" sz="3200" b="1" dirty="0">
                <a:solidFill>
                  <a:schemeClr val="bg1"/>
                </a:solidFill>
                <a:latin typeface="Rudiment" pitchFamily="2" charset="0"/>
              </a:rPr>
              <a:t>	</a:t>
            </a: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 Ciencia y Tecnología III (Química)</a:t>
            </a:r>
            <a:endParaRPr lang="es-MX" sz="3200" b="1" dirty="0">
              <a:solidFill>
                <a:schemeClr val="bg1"/>
              </a:solidFill>
              <a:latin typeface="Rudime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404664"/>
            <a:ext cx="9144000" cy="9807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s-MX" sz="3200" b="1" dirty="0">
                <a:solidFill>
                  <a:schemeClr val="bg1"/>
                </a:solidFill>
                <a:latin typeface="Rudiment" pitchFamily="2" charset="0"/>
                <a:ea typeface="+mj-ea"/>
                <a:cs typeface="+mj-cs"/>
              </a:rPr>
              <a:t>Ciencias </a:t>
            </a: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  <a:ea typeface="+mj-ea"/>
                <a:cs typeface="+mj-cs"/>
              </a:rPr>
              <a:t>I</a:t>
            </a:r>
            <a:r>
              <a:rPr lang="es-MX" sz="3200" b="1" dirty="0">
                <a:solidFill>
                  <a:schemeClr val="bg1"/>
                </a:solidFill>
                <a:latin typeface="Rudiment" pitchFamily="2" charset="0"/>
                <a:ea typeface="+mj-ea"/>
                <a:cs typeface="+mj-cs"/>
              </a:rPr>
              <a:t>	</a:t>
            </a:r>
            <a:endParaRPr lang="es-MX" sz="3200" b="1" dirty="0" smtClean="0">
              <a:solidFill>
                <a:schemeClr val="bg1"/>
              </a:solidFill>
              <a:latin typeface="Rudiment" pitchFamily="2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  <a:ea typeface="+mj-ea"/>
                <a:cs typeface="+mj-cs"/>
              </a:rPr>
              <a:t> </a:t>
            </a:r>
            <a:r>
              <a:rPr lang="es-MX" sz="3200" b="1" dirty="0">
                <a:solidFill>
                  <a:schemeClr val="bg1"/>
                </a:solidFill>
                <a:latin typeface="Rudiment" pitchFamily="2" charset="0"/>
                <a:ea typeface="+mj-ea"/>
                <a:cs typeface="+mj-cs"/>
              </a:rPr>
              <a:t>Ciencia y Tecnología  (Biología)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763688" y="1467941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Mtra. Linda </a:t>
            </a:r>
            <a:r>
              <a:rPr lang="es-MX" sz="1200" dirty="0" err="1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Nharcy</a:t>
            </a:r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Hernández Lara</a:t>
            </a:r>
          </a:p>
          <a:p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Licenciatura en Educación  y Maestría en Ciencias de la Educación</a:t>
            </a:r>
          </a:p>
          <a:p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26 años </a:t>
            </a:r>
          </a:p>
          <a:p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 (</a:t>
            </a:r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Biología)</a:t>
            </a:r>
          </a:p>
          <a:p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Grupo Asignado: 1° B</a:t>
            </a:r>
          </a:p>
          <a:p>
            <a:r>
              <a:rPr lang="es-MX" sz="12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linda.hernandezl@aefcm.gob.mx</a:t>
            </a:r>
            <a:endParaRPr lang="es-MX" sz="12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6" name="5 Imagen" descr="imglind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1395481" cy="1368152"/>
          </a:xfrm>
          <a:prstGeom prst="rect">
            <a:avLst/>
          </a:prstGeom>
        </p:spPr>
      </p:pic>
      <p:pic>
        <p:nvPicPr>
          <p:cNvPr id="7" name="6 Imagen" descr="Rom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924944"/>
            <a:ext cx="1368152" cy="136815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835696" y="2924944"/>
            <a:ext cx="525658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Lic. Romina </a:t>
            </a:r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Jésica </a:t>
            </a:r>
            <a:r>
              <a:rPr lang="es-MX" sz="13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Pérez Vázquez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Médica </a:t>
            </a:r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Veterinaria Zootecnista</a:t>
            </a:r>
            <a:endParaRPr lang="es-MX" sz="13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</a:t>
            </a:r>
            <a:r>
              <a:rPr lang="es-MX" sz="13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 24 años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 (</a:t>
            </a:r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Biología) 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           Grupo Asignado: 1° A,  C, D, E y F.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          Vida </a:t>
            </a:r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Saludable 1°A y 1°D</a:t>
            </a:r>
            <a:endParaRPr lang="es-MX" sz="1300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3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 </a:t>
            </a:r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romina.perez@aefcm.gob.mx</a:t>
            </a:r>
            <a:endParaRPr lang="es-MX" sz="13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9" name="8 Imagen" descr="IMG-57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67759" y="4464890"/>
            <a:ext cx="1279690" cy="1368152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1835696" y="4640649"/>
            <a:ext cx="4572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Lic. Aida Sánchez González 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Licenciatura: Médico Cirujano Dentista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 39 años</a:t>
            </a: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Ayudante de laboratorio </a:t>
            </a:r>
            <a:endParaRPr lang="es-MX" sz="1300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aidasanchezgonzalez5510@gmail.com</a:t>
            </a:r>
            <a:endParaRPr lang="es-MX" sz="13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33265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Ciencias II</a:t>
            </a:r>
            <a:b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</a:b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 Ciencia y Tecnología II (Física)</a:t>
            </a:r>
            <a:endParaRPr lang="es-MX" sz="3200" b="1" dirty="0">
              <a:solidFill>
                <a:schemeClr val="bg1"/>
              </a:solidFill>
              <a:latin typeface="Rudiment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1556792"/>
            <a:ext cx="3346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Lic. Faustino </a:t>
            </a:r>
            <a:r>
              <a:rPr lang="es-MX" sz="1400" dirty="0" err="1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Rios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Miranda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Licenciatura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en Educación Secundaria 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23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años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Ciencia y Tecnología II (Física)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Grupo Asignado: 2° B, C y E 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faustino.rios@aefcm.gob.mx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59632" y="3645024"/>
            <a:ext cx="345638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Lic. Romina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Jésica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Pérez Vázquez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Médica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Veterinaria Zootecnista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 24 años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II (Física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es-MX" sz="1400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          Grupo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Asignado: 2° 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F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           Vida Saludable 2°D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romina.perez@aefcm.gob.mx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1611957"/>
            <a:ext cx="3783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Mtra. Elizabeth González Rentería. 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Maestría en Educación.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27 años. 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II (Física)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Grupo Asignado: 2°A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elizabeth.gonzalez1@docente.aefcm.gob.mx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761882" y="3717032"/>
            <a:ext cx="3346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Mtra. María del Rocío Huitrón Cuevas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Maestría en Educación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 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18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años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II (Física)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Grupo Asignado: 2° D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 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maria.huitron@aefcm.gob.mx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9" name="8 Imagen" descr="Faustin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628799"/>
            <a:ext cx="1024977" cy="1224137"/>
          </a:xfrm>
          <a:prstGeom prst="rect">
            <a:avLst/>
          </a:prstGeom>
        </p:spPr>
      </p:pic>
      <p:pic>
        <p:nvPicPr>
          <p:cNvPr id="10" name="9 Imagen" descr="Rom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17032"/>
            <a:ext cx="1152128" cy="1296144"/>
          </a:xfrm>
          <a:prstGeom prst="rect">
            <a:avLst/>
          </a:prstGeom>
        </p:spPr>
      </p:pic>
      <p:pic>
        <p:nvPicPr>
          <p:cNvPr id="11" name="10 Imagen" descr="Elizabe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4427984" y="1628800"/>
            <a:ext cx="1066553" cy="1368152"/>
          </a:xfrm>
          <a:prstGeom prst="rect">
            <a:avLst/>
          </a:prstGeom>
        </p:spPr>
      </p:pic>
      <p:pic>
        <p:nvPicPr>
          <p:cNvPr id="12" name="Picture 2" descr="D:\Mis Photos\2018\CELROSS\102APPLE\IMG_224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717032"/>
            <a:ext cx="1080120" cy="1485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24744"/>
          </a:xfrm>
        </p:spPr>
        <p:txBody>
          <a:bodyPr vert="horz" lIns="0" rIns="0" bIns="0" anchor="b">
            <a:noAutofit/>
          </a:bodyPr>
          <a:lstStyle/>
          <a:p>
            <a:pPr algn="ctr">
              <a:tabLst>
                <a:tab pos="3671888" algn="l"/>
              </a:tabLst>
            </a:pP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Ciencias III</a:t>
            </a:r>
            <a:b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</a:br>
            <a:r>
              <a:rPr lang="es-MX" sz="3200" b="1" dirty="0" smtClean="0">
                <a:solidFill>
                  <a:schemeClr val="bg1"/>
                </a:solidFill>
                <a:latin typeface="Rudiment" pitchFamily="2" charset="0"/>
              </a:rPr>
              <a:t> Ciencia y Tecnología III (Química)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736016" y="1251917"/>
            <a:ext cx="56092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Mtra. Linda </a:t>
            </a:r>
            <a:r>
              <a:rPr lang="es-MX" sz="1400" dirty="0" err="1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Nharcy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Hernández Lara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Licenciatura en Educación  y Maestría en Ciencias de la Educación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26 años 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III (Química)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Grupo Asignado: 3° B y E</a:t>
            </a:r>
          </a:p>
          <a:p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inda.hernandezl@aefcm.gob.mx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7" name="6 Imagen" descr="imglind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338" y="1340769"/>
            <a:ext cx="1141326" cy="1368151"/>
          </a:xfrm>
          <a:prstGeom prst="rect">
            <a:avLst/>
          </a:prstGeom>
        </p:spPr>
      </p:pic>
      <p:pic>
        <p:nvPicPr>
          <p:cNvPr id="8" name="Picture 2" descr="D:\Mis Photos\2018\CELROSS\102APPLE\IMG_22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017" y="2924944"/>
            <a:ext cx="1128647" cy="1296144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1807346" y="2924944"/>
            <a:ext cx="362875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Mtra. María del Rocío Huitrón Cuevas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Maestría en Educación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 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18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años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Imparte: Ciencia y Tecnología III (Química)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Grupo Asignado: 3° A, C, D y F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maria.huitron@aefcm.gob.mx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35696" y="4581128"/>
            <a:ext cx="37592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Lic. María del Pilar Cervantes Ortiz.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Licenciatura en Biología</a:t>
            </a:r>
            <a:endParaRPr lang="es-MX" sz="14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Experiencia laboral: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 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30 </a:t>
            </a:r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años</a:t>
            </a:r>
          </a:p>
          <a:p>
            <a:r>
              <a:rPr lang="es-MX" sz="14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A</a:t>
            </a:r>
            <a:r>
              <a:rPr lang="es-MX" sz="14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yudante de laboratorio de física y química</a:t>
            </a:r>
          </a:p>
        </p:txBody>
      </p:sp>
      <p:pic>
        <p:nvPicPr>
          <p:cNvPr id="11" name="10 Imagen" descr="Pil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4437112"/>
            <a:ext cx="1152128" cy="1329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207</Words>
  <Application>Microsoft Office PowerPoint</Application>
  <PresentationFormat>Presentación en pantalla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Ciencias III  Ciencia y Tecnología III (Química)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31</cp:revision>
  <dcterms:created xsi:type="dcterms:W3CDTF">2020-08-19T17:39:21Z</dcterms:created>
  <dcterms:modified xsi:type="dcterms:W3CDTF">2020-08-20T02:03:13Z</dcterms:modified>
</cp:coreProperties>
</file>