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4" r:id="rId1"/>
  </p:sldMasterIdLst>
  <p:sldIdLst>
    <p:sldId id="256" r:id="rId2"/>
    <p:sldId id="257" r:id="rId3"/>
    <p:sldId id="263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8/22/2020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72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8/22/2020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941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8/22/2020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703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8/22/2020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11253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8/22/2020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79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8/22/2020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213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8/22/2020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969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8/22/2020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917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8/22/2020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743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37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8/22/2020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658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8/22/2020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792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8/22/2020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477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8/22/2020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74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8/22/2020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661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8/22/2020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082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8/22/2020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993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8/22/2020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495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20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8/22/2020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1669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  <p:sldLayoutId id="2147483777" r:id="rId13"/>
    <p:sldLayoutId id="2147483778" r:id="rId14"/>
    <p:sldLayoutId id="2147483779" r:id="rId15"/>
    <p:sldLayoutId id="2147483780" r:id="rId16"/>
    <p:sldLayoutId id="2147483781" r:id="rId17"/>
    <p:sldLayoutId id="2147483782" r:id="rId18"/>
  </p:sldLayoutIdLst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mailto:ambrosio.delossantos@aefcm.gob.m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mailto:Maria.escalantes@aefcm.gob.m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217016-1182-6D4F-B24D-0D67D96125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9138927" cy="1373070"/>
          </a:xfrm>
        </p:spPr>
        <p:txBody>
          <a:bodyPr>
            <a:normAutofit fontScale="90000"/>
          </a:bodyPr>
          <a:lstStyle/>
          <a:p>
            <a:pPr algn="ctr"/>
            <a:r>
              <a:rPr lang="es-US" dirty="0"/>
              <a:t>Secundaria General No. 59 René Cassin</a:t>
            </a:r>
            <a:br>
              <a:rPr lang="es-US" dirty="0"/>
            </a:br>
            <a:r>
              <a:rPr lang="es-US" dirty="0"/>
              <a:t>Turno Matutino</a:t>
            </a:r>
            <a:br>
              <a:rPr lang="es-US" dirty="0"/>
            </a:br>
            <a:br>
              <a:rPr lang="es-US" dirty="0"/>
            </a:br>
            <a:r>
              <a:rPr lang="es-US" dirty="0"/>
              <a:t>Profesores de Formación </a:t>
            </a:r>
            <a:br>
              <a:rPr lang="es-US" dirty="0"/>
            </a:br>
            <a:r>
              <a:rPr lang="es-US" dirty="0"/>
              <a:t>Cívica y Ética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F99626E-9FBB-5946-9480-7D0368D92197}"/>
              </a:ext>
            </a:extLst>
          </p:cNvPr>
          <p:cNvSpPr txBox="1"/>
          <p:nvPr/>
        </p:nvSpPr>
        <p:spPr>
          <a:xfrm>
            <a:off x="5184074" y="2512126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s-US" baseline="30000"/>
          </a:p>
        </p:txBody>
      </p:sp>
      <p:pic>
        <p:nvPicPr>
          <p:cNvPr id="5" name="Imagen 5">
            <a:extLst>
              <a:ext uri="{FF2B5EF4-FFF2-40B4-BE49-F238E27FC236}">
                <a16:creationId xmlns:a16="http://schemas.microsoft.com/office/drawing/2014/main" id="{20DCA23A-99BF-F342-8CC9-CCBA79D728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1102647" y="238472"/>
            <a:ext cx="798700" cy="1066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357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92840E-B4A8-9543-90A0-A726B2860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7087552" cy="108093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Profesor</a:t>
            </a:r>
            <a:r>
              <a:rPr lang="en-US" dirty="0"/>
              <a:t>: De los Santos Cruz Ambrosio Juan.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A2B3DDC-C8DD-9440-85A4-280918CC66A8}"/>
              </a:ext>
            </a:extLst>
          </p:cNvPr>
          <p:cNvSpPr txBox="1"/>
          <p:nvPr/>
        </p:nvSpPr>
        <p:spPr>
          <a:xfrm>
            <a:off x="680321" y="2336873"/>
            <a:ext cx="6423211" cy="3599316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ambrosio.delossantos@aefcm.gob.mx</a:t>
            </a:r>
            <a:endParaRPr lang="en-US" sz="20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Profesor</a:t>
            </a:r>
            <a:r>
              <a:rPr lang="en-US" sz="2000" dirty="0"/>
              <a:t> </a:t>
            </a:r>
            <a:r>
              <a:rPr lang="en-US" sz="2000" dirty="0" err="1"/>
              <a:t>egresado</a:t>
            </a:r>
            <a:r>
              <a:rPr lang="en-US" sz="2000" dirty="0"/>
              <a:t> de la </a:t>
            </a:r>
            <a:r>
              <a:rPr lang="en-US" sz="2000" dirty="0" err="1"/>
              <a:t>Facultad</a:t>
            </a:r>
            <a:r>
              <a:rPr lang="en-US" sz="2000" dirty="0"/>
              <a:t> de Derecho de la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   UNAM, con 26 </a:t>
            </a:r>
            <a:r>
              <a:rPr lang="en-US" sz="2000" dirty="0" err="1"/>
              <a:t>años</a:t>
            </a:r>
            <a:r>
              <a:rPr lang="en-US" sz="2000" dirty="0"/>
              <a:t> de </a:t>
            </a:r>
            <a:r>
              <a:rPr lang="en-US" sz="2000" dirty="0" err="1"/>
              <a:t>experiencia</a:t>
            </a:r>
            <a:endParaRPr lang="en-US" sz="20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Materia: </a:t>
            </a:r>
            <a:r>
              <a:rPr lang="en-US" sz="2000" dirty="0" err="1"/>
              <a:t>Formación</a:t>
            </a:r>
            <a:r>
              <a:rPr lang="en-US" sz="2000" dirty="0"/>
              <a:t> </a:t>
            </a:r>
            <a:r>
              <a:rPr lang="en-US" sz="2000" dirty="0" err="1"/>
              <a:t>Cívica</a:t>
            </a:r>
            <a:r>
              <a:rPr lang="en-US" sz="2000" dirty="0"/>
              <a:t> y </a:t>
            </a:r>
            <a:r>
              <a:rPr lang="en-US" sz="2000" dirty="0" err="1"/>
              <a:t>Ética</a:t>
            </a:r>
            <a:r>
              <a:rPr lang="en-US" sz="2000" dirty="0"/>
              <a:t>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Grupos</a:t>
            </a:r>
            <a:r>
              <a:rPr lang="en-US" sz="2000" dirty="0"/>
              <a:t>:  2° C y 2° F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	    3° A, 3° C, 3° D, 3° E y 3° F</a:t>
            </a:r>
          </a:p>
        </p:txBody>
      </p:sp>
      <p:pic>
        <p:nvPicPr>
          <p:cNvPr id="4" name="Imagen 3" descr="Un hombre con lentes y camisa blanca&#10;&#10;Descripción generada automáticamente">
            <a:extLst>
              <a:ext uri="{FF2B5EF4-FFF2-40B4-BE49-F238E27FC236}">
                <a16:creationId xmlns:a16="http://schemas.microsoft.com/office/drawing/2014/main" id="{494D7F88-108D-4773-9354-7C5B99FFD7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7091" y="1190015"/>
            <a:ext cx="3358478" cy="4477970"/>
          </a:xfrm>
          <a:prstGeom prst="rect">
            <a:avLst/>
          </a:prstGeo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51342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92840E-B4A8-9543-90A0-A726B2860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7087552" cy="108093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err="1"/>
              <a:t>Profesora</a:t>
            </a:r>
            <a:r>
              <a:rPr lang="en-US" dirty="0"/>
              <a:t>: Escalante </a:t>
            </a:r>
            <a:r>
              <a:rPr lang="en-US" dirty="0" err="1"/>
              <a:t>Sordo</a:t>
            </a:r>
            <a:r>
              <a:rPr lang="en-US" dirty="0"/>
              <a:t> María del Pilar.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A2B3DDC-C8DD-9440-85A4-280918CC66A8}"/>
              </a:ext>
            </a:extLst>
          </p:cNvPr>
          <p:cNvSpPr txBox="1"/>
          <p:nvPr/>
        </p:nvSpPr>
        <p:spPr>
          <a:xfrm>
            <a:off x="680321" y="2336873"/>
            <a:ext cx="6423211" cy="3599316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7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maria.escalantes@aefcm.gob.mx</a:t>
            </a:r>
            <a:endParaRPr 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Profesora</a:t>
            </a:r>
            <a:r>
              <a:rPr lang="en-US" sz="2000" dirty="0"/>
              <a:t> </a:t>
            </a:r>
            <a:r>
              <a:rPr lang="en-US" sz="2000" dirty="0" err="1"/>
              <a:t>egresada</a:t>
            </a:r>
            <a:r>
              <a:rPr lang="en-US" sz="2000" dirty="0"/>
              <a:t> de la Universidad </a:t>
            </a:r>
            <a:r>
              <a:rPr lang="en-US" sz="2000" dirty="0" err="1"/>
              <a:t>Pedagógica</a:t>
            </a:r>
            <a:endParaRPr lang="en-US" sz="2000" dirty="0"/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   Nacional, </a:t>
            </a:r>
            <a:r>
              <a:rPr lang="en-US" sz="2000" dirty="0" err="1"/>
              <a:t>en</a:t>
            </a:r>
            <a:r>
              <a:rPr lang="en-US" sz="2000" dirty="0"/>
              <a:t> la </a:t>
            </a:r>
            <a:r>
              <a:rPr lang="en-US" sz="2000" dirty="0" err="1"/>
              <a:t>Licenciatura</a:t>
            </a:r>
            <a:r>
              <a:rPr lang="en-US" sz="2000" dirty="0"/>
              <a:t> de </a:t>
            </a:r>
            <a:r>
              <a:rPr lang="en-US" sz="2000" dirty="0" err="1"/>
              <a:t>Pedagogía</a:t>
            </a:r>
            <a:r>
              <a:rPr lang="en-US" sz="2000" dirty="0"/>
              <a:t> con 25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   </a:t>
            </a:r>
            <a:r>
              <a:rPr lang="en-US" sz="2000" dirty="0" err="1"/>
              <a:t>años</a:t>
            </a:r>
            <a:r>
              <a:rPr lang="en-US" sz="2000" dirty="0"/>
              <a:t> de </a:t>
            </a:r>
            <a:r>
              <a:rPr lang="en-US" sz="2000" dirty="0" err="1"/>
              <a:t>experiencia</a:t>
            </a:r>
            <a:endParaRPr lang="en-US" sz="20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Materia: </a:t>
            </a:r>
            <a:r>
              <a:rPr lang="en-US" sz="2000" dirty="0" err="1"/>
              <a:t>Formación</a:t>
            </a:r>
            <a:r>
              <a:rPr lang="en-US" sz="2000" dirty="0"/>
              <a:t> </a:t>
            </a:r>
            <a:r>
              <a:rPr lang="en-US" sz="2000" dirty="0" err="1"/>
              <a:t>Cívica</a:t>
            </a:r>
            <a:r>
              <a:rPr lang="en-US" sz="2000" dirty="0"/>
              <a:t> y </a:t>
            </a:r>
            <a:r>
              <a:rPr lang="en-US" sz="2000" dirty="0" err="1"/>
              <a:t>Ética</a:t>
            </a:r>
            <a:r>
              <a:rPr lang="en-US" sz="2000" dirty="0"/>
              <a:t>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Grupos</a:t>
            </a:r>
            <a:r>
              <a:rPr lang="en-US" sz="2000" dirty="0"/>
              <a:t>:  1° A, 1° B, 1° C, 1° D, 1° E y 1° F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	     2° A, 2° B, 2° D y 2° E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	     3° B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Tutoría</a:t>
            </a:r>
            <a:r>
              <a:rPr lang="en-US" sz="2000" dirty="0"/>
              <a:t>:  1° A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endParaRPr lang="en-US" sz="2000" dirty="0"/>
          </a:p>
        </p:txBody>
      </p:sp>
      <p:pic>
        <p:nvPicPr>
          <p:cNvPr id="9" name="Imagen 4">
            <a:extLst>
              <a:ext uri="{FF2B5EF4-FFF2-40B4-BE49-F238E27FC236}">
                <a16:creationId xmlns:a16="http://schemas.microsoft.com/office/drawing/2014/main" id="{FF5166D0-6530-4688-AE39-7033332732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7091" y="1190015"/>
            <a:ext cx="3358478" cy="4477970"/>
          </a:xfrm>
          <a:prstGeom prst="rect">
            <a:avLst/>
          </a:prstGeo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2219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theme/theme1.xml><?xml version="1.0" encoding="utf-8"?>
<a:theme xmlns:a="http://schemas.openxmlformats.org/drawingml/2006/main" name="TM04033917[[fn=Berlin]]_novariants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04033917[[fn=Berlin]]_novariants" id="{309C13C0-3BE0-4E8F-8916-1D5516B3B5DD}" vid="{18E1BE87-7240-45DF-8788-3CAEB7F17A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187</Words>
  <Application>Microsoft Office PowerPoint</Application>
  <PresentationFormat>Panorámica</PresentationFormat>
  <Paragraphs>20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Trebuchet MS</vt:lpstr>
      <vt:lpstr>TM04033917[[fn=Berlin]]_novariants</vt:lpstr>
      <vt:lpstr>Secundaria General No. 59 René Cassin Turno Matutino  Profesores de Formación  Cívica y Ética</vt:lpstr>
      <vt:lpstr>Profesor: De los Santos Cruz Ambrosio Juan.</vt:lpstr>
      <vt:lpstr>Profesora: Escalante Sordo María del Pilar.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Secundaria General No. 59 René Cassin Turno Matutino  Profesores de Formación  Cívica y Ética</dc:title>
  <dc:creator>Ivan Barroso</dc:creator>
  <cp:lastModifiedBy>Ivan Barroso</cp:lastModifiedBy>
  <cp:revision>1</cp:revision>
  <dcterms:created xsi:type="dcterms:W3CDTF">2020-08-22T22:44:27Z</dcterms:created>
  <dcterms:modified xsi:type="dcterms:W3CDTF">2020-08-22T22:48:26Z</dcterms:modified>
</cp:coreProperties>
</file>